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8" d="100"/>
          <a:sy n="78" d="100"/>
        </p:scale>
        <p:origin x="16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/>
              <a:t>第二層</a:t>
            </a:r>
          </a:p>
          <a:p>
            <a:pPr lvl="1"/>
            <a:r>
              <a:rPr lang="zh-TW" altLang="en-GB" noProof="0"/>
              <a:t>第三層</a:t>
            </a:r>
          </a:p>
          <a:p>
            <a:pPr lvl="2"/>
            <a:r>
              <a:rPr lang="zh-TW" altLang="en-GB" noProof="0"/>
              <a:t>第四層</a:t>
            </a:r>
          </a:p>
          <a:p>
            <a:pPr lvl="3"/>
            <a:r>
              <a:rPr lang="zh-TW" altLang="en-GB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2019/10/2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2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3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4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9B7867E-3793-400E-9E70-DF597BA20AF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6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47315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Cambria Math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827</cp:revision>
  <dcterms:created xsi:type="dcterms:W3CDTF">2016-05-11T16:34:21Z</dcterms:created>
  <dcterms:modified xsi:type="dcterms:W3CDTF">2019-10-02T10:08:27Z</dcterms:modified>
</cp:coreProperties>
</file>